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B3195-9C25-4B57-A730-0332CC5ED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9CB27A-2338-474D-A14E-702CEA824F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2B962-1BDE-426F-9183-00AB171FC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BCCD2-05B2-411D-A20C-CF4CBA01F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498CE-6476-435E-9482-AB643EFB3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500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97A0E-234A-46F8-B512-38807E335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D445F4-6992-4163-9D63-C0405CD9E7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6C9EE-85A8-4640-BB2C-E63438751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19EAD-6351-491A-B94E-675274530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C1C4-DFBE-461C-9123-B3BFDD36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137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C2C905-6837-4EC7-8DD4-5040DB44F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965A0-7770-44E8-8790-37857CE97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CD3B-ED7B-4784-8896-13A1FC214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6B826-0986-43F4-B64F-EAEFD275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565E8-8D5A-4A0F-BE75-A6698E430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4082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5881F-FA6C-4133-A73B-4003E79B5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79256-6502-424F-A5A4-2220DEEB8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B9EC3-1FFE-4423-A09C-5D67C96AC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3856F-83EE-4FFD-A736-17F4D6172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B1C9B-299E-490D-A6AA-1701D1418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00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7074A-2A65-4647-89C9-E9A34CB98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D07BD-52F6-4CA4-B690-3BF39481A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EBD10-DA73-46D7-A548-70A8588DF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CD301-1E1A-46BD-BD0E-223291967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44618-D2F2-4D31-99DA-5345656C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907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5602-BFAC-43AB-AA68-4CF21FAAA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4EF94-CA55-4B88-AAF6-A2855D2519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9FE3B-F607-48B1-9C4E-305271E2C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2D591-797C-4A74-97E2-B5028E7DF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C0AA5-9CD9-400B-A3CD-397325683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88E26-3C51-4D9C-89B2-D6CC7BE5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155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2B35-5FD8-4F6B-BC69-31252823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7E37C-A337-40BA-A08C-25D6D65D7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B0FD1-871A-42B0-91B6-25D3DE07A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59DBBC-B912-4F7E-9892-EBCEFB7DD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1518BA-1EA3-4232-A75C-C63440E3C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99B921-C45B-4AED-BFA0-DF9F19D0D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0CC916-359C-4A37-8E7B-5FBC02E3E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538C43-E882-4048-AA18-2EA520DA0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7384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D2DA-B62F-4959-999B-CC883F40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35F891-1DFC-43C0-9E5A-32B55558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FE0644-F7AD-4735-8258-29DEC1C2D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404707-EF70-4366-B91E-5E2CA273D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76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0CBB8A-9566-466B-A548-5305EC85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F00367-DD9E-4903-A0F6-85E7E244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BF95-317D-49DD-9449-EDAF873B6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814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132B-2E17-47FF-8D4F-540621726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E8068-6E7C-497E-A38E-A00EC66A7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06174-8703-425D-AF7C-B6BE9A471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6E538-86FB-4CD6-ACE4-93ED58238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5F411A-B4C2-4DCF-91ED-BB77D034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7CCA4-2557-4E01-829F-2B91F0D8F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974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EEE67-5B34-4FC5-9D69-522AA5BF9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8E8FA9-BA16-4585-B14A-051B75013A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805AB-91A4-4D69-936F-641E7E249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B022C-25F5-4379-BFB6-1ACA332AF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DA8E4-B3F3-400E-A90D-7F57F801B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6BD0B-868A-4D84-9C30-1533D582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145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0DFB53-2354-491D-A585-9B48E391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C87BE-0116-4F69-9BA3-569C2C2D0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7FE54-267E-4632-805E-ED5C5E12B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B8A88-B89C-4DFE-9FFC-CF234A4E2415}" type="datetimeFigureOut">
              <a:rPr lang="vi-VN" smtClean="0"/>
              <a:t>06/10/2023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4C3D9-93F1-4752-A314-BD678BD76E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A358-826C-4979-A251-2DD23B941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57525-1B9F-4E58-A448-562344AE1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15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575F39-7706-41AA-83CE-8B904B50F3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4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0EAC20B-2C74-43EF-A60B-E9FFA999C279}"/>
              </a:ext>
            </a:extLst>
          </p:cNvPr>
          <p:cNvSpPr/>
          <p:nvPr/>
        </p:nvSpPr>
        <p:spPr>
          <a:xfrm>
            <a:off x="62195" y="1920895"/>
            <a:ext cx="12067595" cy="30162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40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4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200" b="1" dirty="0">
              <a:ln w="11430">
                <a:noFill/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b="1" dirty="0">
              <a:ln w="11430">
                <a:noFill/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8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8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8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4800" b="1" dirty="0" err="1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800" b="1" dirty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F36677-9D12-4FF0-9E21-3E59DD84D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6865" y="-480971"/>
            <a:ext cx="862184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C8E4FD-E997-48D5-AF61-DC54471CEF4A}"/>
              </a:ext>
            </a:extLst>
          </p:cNvPr>
          <p:cNvSpPr/>
          <p:nvPr/>
        </p:nvSpPr>
        <p:spPr>
          <a:xfrm>
            <a:off x="-6" y="5413637"/>
            <a:ext cx="12191999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200" b="1" dirty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“BÁC ĐẾN”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44AD2C-CBED-4560-B9E1-CCAD29724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055" y="244034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335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7 Pro</dc:creator>
  <cp:lastModifiedBy>Windows 7 Pro</cp:lastModifiedBy>
  <cp:revision>3</cp:revision>
  <dcterms:created xsi:type="dcterms:W3CDTF">2023-07-07T08:31:23Z</dcterms:created>
  <dcterms:modified xsi:type="dcterms:W3CDTF">2023-10-06T03:03:04Z</dcterms:modified>
</cp:coreProperties>
</file>